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5" r:id="rId2"/>
    <p:sldId id="256" r:id="rId3"/>
    <p:sldId id="257" r:id="rId4"/>
    <p:sldId id="260" r:id="rId5"/>
    <p:sldId id="261" r:id="rId6"/>
    <p:sldId id="262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4B24-37A3-488D-B2DE-CEC1648C1A66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8977-CB4E-4E92-87E7-83F595E01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1828800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 smtClean="0">
                <a:latin typeface="+mn-cs"/>
              </a:rPr>
              <a:t>স্বা</a:t>
            </a:r>
            <a:endParaRPr lang="en-US" sz="8800" b="1" dirty="0" smtClean="0"/>
          </a:p>
          <a:p>
            <a:r>
              <a:rPr lang="en-US" sz="8800" b="1" dirty="0" smtClean="0">
                <a:latin typeface="+mn-cs"/>
              </a:rPr>
              <a:t>গ</a:t>
            </a:r>
            <a:endParaRPr lang="en-US" sz="8800" b="1" dirty="0" smtClean="0"/>
          </a:p>
          <a:p>
            <a:r>
              <a:rPr lang="en-US" sz="8800" b="1" dirty="0" smtClean="0">
                <a:latin typeface="+mn-cs"/>
              </a:rPr>
              <a:t>ত</a:t>
            </a:r>
            <a:endParaRPr lang="en-US" sz="8800" b="1" dirty="0" smtClean="0"/>
          </a:p>
          <a:p>
            <a:r>
              <a:rPr lang="en-US" sz="8800" b="1" dirty="0" smtClean="0">
                <a:latin typeface="+mn-cs"/>
              </a:rPr>
              <a:t>ম</a:t>
            </a:r>
            <a:endParaRPr lang="en-US" sz="8800" b="1" dirty="0"/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533400"/>
            <a:ext cx="5486400" cy="1371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AvnŸvb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3/3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 descr="E:\Aovan pic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57400"/>
            <a:ext cx="3200400" cy="3962400"/>
          </a:xfrm>
          <a:prstGeom prst="rect">
            <a:avLst/>
          </a:prstGeom>
          <a:noFill/>
        </p:spPr>
      </p:pic>
      <p:sp>
        <p:nvSpPr>
          <p:cNvPr id="5" name="Right Arrow Callout 4"/>
          <p:cNvSpPr/>
          <p:nvPr/>
        </p:nvSpPr>
        <p:spPr>
          <a:xfrm>
            <a:off x="381000" y="2133600"/>
            <a:ext cx="4267200" cy="4343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wef~wZf~lY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eন্দ্যোcধ্যvq</a:t>
            </a:r>
            <a:endParaRPr lang="en-US" sz="4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381000"/>
            <a:ext cx="4648200" cy="1143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SutonnyMJ"/>
                <a:ea typeface="Calibri"/>
                <a:cs typeface="Times New Roman"/>
              </a:rPr>
              <a:t>†</a:t>
            </a:r>
            <a:r>
              <a:rPr lang="en-US" sz="5400" b="1" dirty="0" err="1" smtClean="0">
                <a:latin typeface="SutonnyMJ"/>
                <a:ea typeface="Calibri"/>
                <a:cs typeface="Times New Roman"/>
              </a:rPr>
              <a:t>Mvcvj</a:t>
            </a:r>
            <a:endParaRPr lang="en-US" sz="5400" b="1" dirty="0"/>
          </a:p>
        </p:txBody>
      </p:sp>
      <p:pic>
        <p:nvPicPr>
          <p:cNvPr id="14338" name="Picture 2" descr="E:\Aovan pic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399"/>
            <a:ext cx="8153400" cy="449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381000"/>
            <a:ext cx="4876800" cy="1524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bZzb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LvRyi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cvZvi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†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PUvB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endParaRPr lang="en-US" sz="4000" b="1" dirty="0"/>
          </a:p>
        </p:txBody>
      </p:sp>
      <p:pic>
        <p:nvPicPr>
          <p:cNvPr id="15362" name="Picture 2" descr="E:\Aovan pic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7467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9248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evB‡i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G‡m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†`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wL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MZ </a:t>
            </a:r>
            <a:r>
              <a:rPr lang="en-US" sz="3600" b="1" dirty="0" smtClean="0">
                <a:latin typeface="SutonnyMJ"/>
                <a:ea typeface="Calibri"/>
                <a:cs typeface="Times New Roman"/>
              </a:rPr>
              <a:t>ˆ</a:t>
            </a:r>
            <a:r>
              <a:rPr lang="en-US" sz="3600" b="1" dirty="0" err="1" smtClean="0">
                <a:latin typeface="SutonnyMJ"/>
                <a:ea typeface="Calibri"/>
                <a:cs typeface="Times New Roman"/>
              </a:rPr>
              <a:t>জ্যô</a:t>
            </a:r>
            <a:r>
              <a:rPr lang="en-US" sz="36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gv‡m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hv‡K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eywoi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m‡½ †`‡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LwQjvg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†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mB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g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ধ্য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eqmx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¯¿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x‡jvKwU</a:t>
            </a:r>
            <a:endParaRPr lang="en-US" sz="4000" b="1" dirty="0"/>
          </a:p>
        </p:txBody>
      </p:sp>
      <p:pic>
        <p:nvPicPr>
          <p:cNvPr id="16386" name="Picture 2" descr="E:\Aovan pic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6858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eywoi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`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y‡PvL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e‡q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Rj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†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e‡q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co‡Q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Mwo‡q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endParaRPr lang="en-US" sz="4000" b="1" dirty="0"/>
          </a:p>
        </p:txBody>
      </p:sp>
      <p:pic>
        <p:nvPicPr>
          <p:cNvPr id="17410" name="Picture 2" descr="E:\Aovan pic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7772400" cy="431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6200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eb‡Svc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I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gvKvj-jZv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†`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vjv‡bv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GKUv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cÖvPxb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Mv‡Qi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Zjvq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‍</a:t>
            </a:r>
            <a:r>
              <a:rPr lang="en-US" sz="3600" dirty="0" err="1" smtClean="0">
                <a:latin typeface="SutonnyMJ"/>
                <a:ea typeface="Calibri"/>
                <a:cs typeface="Times New Roman"/>
              </a:rPr>
              <a:t>বৃ</a:t>
            </a:r>
            <a:r>
              <a:rPr lang="en-US" sz="3200" dirty="0" err="1" smtClean="0">
                <a:latin typeface="SutonnyMJ"/>
                <a:ea typeface="Calibri"/>
                <a:cs typeface="Times New Roman"/>
              </a:rPr>
              <a:t>দ্ধা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‡K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Kei †`</a:t>
            </a:r>
            <a:r>
              <a:rPr lang="en-US" sz="4000" b="1" dirty="0" err="1" smtClean="0">
                <a:latin typeface="SutonnyMJ"/>
                <a:ea typeface="Calibri"/>
                <a:cs typeface="Times New Roman"/>
              </a:rPr>
              <a:t>Iqv</a:t>
            </a:r>
            <a:r>
              <a:rPr lang="en-US" sz="4000" b="1" dirty="0" smtClean="0">
                <a:latin typeface="SutonnyMJ"/>
                <a:ea typeface="Calibri"/>
                <a:cs typeface="Times New Roman"/>
              </a:rPr>
              <a:t> n‡”Q</a:t>
            </a:r>
            <a:endParaRPr lang="en-US" sz="4000" b="1" dirty="0"/>
          </a:p>
        </p:txBody>
      </p:sp>
      <p:pic>
        <p:nvPicPr>
          <p:cNvPr id="18434" name="Picture 2" descr="E:\Aovan pic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305800" cy="347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4419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/>
                <a:cs typeface="NikoshBAN"/>
              </a:rPr>
              <a:t>বাড়ির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latin typeface="NikoshBAN"/>
                <a:cs typeface="NikoshBAN"/>
              </a:rPr>
              <a:t>কাজ</a:t>
            </a:r>
            <a:endParaRPr lang="en-US" sz="3200" dirty="0">
              <a:latin typeface="NikoshBAN"/>
              <a:cs typeface="NikoshBAN"/>
            </a:endParaRPr>
          </a:p>
        </p:txBody>
      </p:sp>
      <p:pic>
        <p:nvPicPr>
          <p:cNvPr id="3" name="Picture 2" descr="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8600"/>
            <a:ext cx="3810000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86106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m„Rbkxj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cÖkœ</a:t>
            </a:r>
            <a:r>
              <a:rPr lang="en-US" sz="20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: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KvR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k‡l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evwo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wdiwQ‡jb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gRyi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KivgZ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nVvr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†`L‡Z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cvb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g„ZcÖvq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wkï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c‡_i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av‡i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c‡o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Av‡Q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cig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h‡Zœ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‡m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wkïwUi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Kv‡j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Zz‡j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evwo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wb‡q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Av‡m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Kivg‡Zi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¯¿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xI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wkïwUi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RvZ-cvZ,Rb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¥ 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cwiPq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‡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wKQzi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wePvi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K‡iB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cig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ggZvq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ey‡K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Zz‡j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Gfv‡eB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Zviv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wkïwU‡K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eo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Ki‡Z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_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v‡K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wb‡R‡`i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mšÍvb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cwiP‡q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K.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eywo‡K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e‡j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WvKZ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†K?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L. Ô†¯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œ‡ni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`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Ggb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wVK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nqwbÕ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M‡íi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we‡kl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w`KwUi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Bw½Z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i‡q‡Q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e¨vL¨v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M.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KivgZ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`¤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úwZi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ga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w`‡q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ÒAvnŸvbÓ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M‡íi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we‡kl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w`KwUi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Bw½Z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i‡q‡Q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e¨vL¨v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N.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Ôgvby‡li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†¯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œn-ggZv-cÖxwZi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evuab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Zv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m¤ú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‡`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bq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wbweo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AvšÍwiKZvi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¯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ú‡k©B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M‡o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I‡V|Õ-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DÏxcK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I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ÒAvnŸvbÓ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M‡íi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Av‡jv‡K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we‡kølY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0"/>
            <a:ext cx="1876019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/>
            <a:r>
              <a:rPr lang="en-US" sz="8000" b="1" dirty="0" smtClean="0">
                <a:latin typeface="SutonnyMJ"/>
              </a:rPr>
              <a:t>a</a:t>
            </a:r>
          </a:p>
          <a:p>
            <a:pPr algn="ctr" eaLnBrk="0" fontAlgn="base" hangingPunct="0"/>
            <a:r>
              <a:rPr lang="en-US" sz="8000" b="1" dirty="0" smtClean="0">
                <a:latin typeface="SutonnyMJ"/>
              </a:rPr>
              <a:t>b¨</a:t>
            </a:r>
          </a:p>
          <a:p>
            <a:pPr algn="ctr" eaLnBrk="0" fontAlgn="base" hangingPunct="0"/>
            <a:r>
              <a:rPr lang="en-US" sz="8000" b="1" dirty="0" err="1" smtClean="0">
                <a:latin typeface="SutonnyMJ"/>
              </a:rPr>
              <a:t>ev</a:t>
            </a:r>
            <a:endParaRPr lang="en-US" sz="8000" b="1" dirty="0" smtClean="0">
              <a:latin typeface="SutonnyMJ"/>
            </a:endParaRPr>
          </a:p>
          <a:p>
            <a:pPr algn="ctr" eaLnBrk="0" fontAlgn="base" hangingPunct="0"/>
            <a:r>
              <a:rPr lang="en-US" sz="8000" b="1" dirty="0" smtClean="0">
                <a:latin typeface="SutonnyMJ"/>
              </a:rPr>
              <a:t>`</a:t>
            </a:r>
            <a:endParaRPr lang="en-US" sz="8000" dirty="0"/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142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 computer</cp:lastModifiedBy>
  <cp:revision>22</cp:revision>
  <dcterms:created xsi:type="dcterms:W3CDTF">2014-11-23T03:15:27Z</dcterms:created>
  <dcterms:modified xsi:type="dcterms:W3CDTF">2016-12-23T05:29:48Z</dcterms:modified>
</cp:coreProperties>
</file>